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B858A-500D-822A-FBC0-D4319DBBC2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7C0D21-850F-E479-F974-CBBBDF936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5D142-587F-D929-7163-C787FAFFC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BBDC5-46C6-D04C-521D-9EFAEB579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F8624-9D15-A708-2208-FE2273599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71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E4883-324A-D56B-1DD2-B66C1FAA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82C37-A6D8-2E96-265C-776AAD25E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469A6-E52B-C4C0-F431-F9E5BD1F3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2675A-7386-64F0-48D2-DB9880E70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82A9-E0B5-727E-72A2-5B32FECED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150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7480FC-A87D-0B8A-6756-C922B01C52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405359-4A87-16C2-8D13-C48FECACD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C5A91-48A0-C2A1-929E-15505242E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C8115-E701-833A-9F41-C19009383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FF656-DFDC-6053-3201-AF0E8F303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64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6702F-42C5-58B1-1642-82236F5BB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156CB-2132-E800-D70F-A4E362625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6F339-4AA9-4D5B-3FE8-6B267DDE8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F37BE-F5C8-B7C5-9C90-6AD51C67E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4E729-7AFE-2C96-1218-5DC2466E8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085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4CBC-EC18-BDFA-1771-BFC48D6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8361A-D75C-C5C4-19BE-98D86D742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D761B-6278-566B-CBBA-7F3880D7D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CB6A6-6BD9-99BC-B5A2-E5C81D32F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B15B1-3B74-A1FF-188B-45255D0A0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267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138AD-A524-2725-F44E-EDFAC0EEA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FB53F-E36D-0B28-B00E-58630A6C0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78CC2-1407-D68D-23DB-FA39C5BD1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9B0DE-0FFA-C231-9AD6-5DF9EF2B9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AF553-BD43-D497-77C8-4F0875ABA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C3C7D8-75C3-5C2F-E18A-AD4E72F15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6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DBDC5-9369-A168-81D2-5FD821469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C4C90-0C92-D0D5-A392-CDFF7C13C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3DB3A2-7AE7-041D-4A75-D34A07CB76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A04769-1795-75C8-B53C-07A4657DE0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2FF83-C65B-68FE-CAF1-09653BA2B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8C606C-E900-0509-FC37-BE3E36D3E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0944DC-6B81-2D2E-AFA9-CBB7F5E28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5F6FAC-0B3F-C1CF-7C61-BFC04AFF4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756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5E1CA-562E-4673-C41B-AF86FC87C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1E490F-6038-5C67-2CF7-94AB11EAC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2F450-84F5-C2C1-5735-EFCF879B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9CB6CD-570C-D7EE-09A9-EF04A59B4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83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DD41E8-B40C-6F72-CCF4-8244B244F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11B8DA-CC4A-F39E-0EE2-B302183DD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BFF772-530A-5CBB-7DB2-4FE467D7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046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603E4-703A-D64A-C0FD-1D3F45973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26E3D-0057-84F6-6BF5-9F0390CD4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512A67-605A-BFED-AC82-3C611C7E0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8EBE1C-2C3D-68E7-DB07-51B562B6A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ACB1E-8EDA-C98C-69E7-732B7B6F9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8151B-60D9-8B41-75BB-53F167A0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DBAF1-D95E-D12C-80B5-3B87FFB97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C166A4-2CB9-9DA8-CD2B-0D5861018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4C56A8-71DE-8F57-5E5A-CEA0CA9A64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D0133D-E059-57F5-C9DE-077740595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AD7949-6617-E96F-8063-629CBE3AF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8AED6E-4614-B781-22C3-DF8B8BB28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9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C3469F-AA9A-103D-66F7-B2EBF52DD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75B77-4DA8-0099-832E-E572A0979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34164-7C8D-49EC-C2AF-F3D0840FE4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A46EC-FB9D-4A03-99F6-C9936C979944}" type="datetimeFigureOut">
              <a:rPr lang="en-US" smtClean="0"/>
              <a:t>9/6/22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20A80-8E99-3AAB-1838-BAD2269AD8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9405C-5811-1700-F611-345B572A99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08838-D468-40CA-BED9-A3EDDC2235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06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EB10967E-0B3E-9CA5-F5D8-EB5FF0D4E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533" y="0"/>
            <a:ext cx="10412934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0C016EF-9DB2-D05C-8EFE-57B47DA7AA7A}"/>
              </a:ext>
            </a:extLst>
          </p:cNvPr>
          <p:cNvSpPr/>
          <p:nvPr/>
        </p:nvSpPr>
        <p:spPr>
          <a:xfrm>
            <a:off x="9354206" y="6072877"/>
            <a:ext cx="1486164" cy="3468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8B7E2D-DB82-CF7D-903D-922594581202}"/>
              </a:ext>
            </a:extLst>
          </p:cNvPr>
          <p:cNvSpPr txBox="1"/>
          <p:nvPr/>
        </p:nvSpPr>
        <p:spPr>
          <a:xfrm>
            <a:off x="9244900" y="6470169"/>
            <a:ext cx="15263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VM Status Indicator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DDA5FC-B6E1-2AD7-463A-0546D8F4CBC0}"/>
              </a:ext>
            </a:extLst>
          </p:cNvPr>
          <p:cNvSpPr/>
          <p:nvPr/>
        </p:nvSpPr>
        <p:spPr>
          <a:xfrm>
            <a:off x="2314378" y="6136995"/>
            <a:ext cx="245942" cy="3268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4233F0-61E3-70D8-EDED-54869ABC024C}"/>
              </a:ext>
            </a:extLst>
          </p:cNvPr>
          <p:cNvSpPr txBox="1"/>
          <p:nvPr/>
        </p:nvSpPr>
        <p:spPr>
          <a:xfrm>
            <a:off x="2340654" y="6427076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Settings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D09D11-1883-E253-CFF5-18297CD911AC}"/>
              </a:ext>
            </a:extLst>
          </p:cNvPr>
          <p:cNvSpPr/>
          <p:nvPr/>
        </p:nvSpPr>
        <p:spPr>
          <a:xfrm>
            <a:off x="1280160" y="2030598"/>
            <a:ext cx="220717" cy="40927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6AB06D-DF69-03CB-1860-41BEEFE838CA}"/>
              </a:ext>
            </a:extLst>
          </p:cNvPr>
          <p:cNvSpPr txBox="1"/>
          <p:nvPr/>
        </p:nvSpPr>
        <p:spPr>
          <a:xfrm>
            <a:off x="235432" y="4605633"/>
            <a:ext cx="9941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Breakpoints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62487C-507C-F0D3-0989-2B6ACF357C5B}"/>
              </a:ext>
            </a:extLst>
          </p:cNvPr>
          <p:cNvSpPr/>
          <p:nvPr/>
        </p:nvSpPr>
        <p:spPr>
          <a:xfrm>
            <a:off x="6495393" y="1469346"/>
            <a:ext cx="4376508" cy="454677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DC6C1A-60A1-E87D-C6C9-177F617EB0CE}"/>
              </a:ext>
            </a:extLst>
          </p:cNvPr>
          <p:cNvSpPr txBox="1"/>
          <p:nvPr/>
        </p:nvSpPr>
        <p:spPr>
          <a:xfrm>
            <a:off x="5212079" y="1674295"/>
            <a:ext cx="5090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3DF632-0913-E2D8-D0ED-E2871908A3E0}"/>
              </a:ext>
            </a:extLst>
          </p:cNvPr>
          <p:cNvSpPr/>
          <p:nvPr/>
        </p:nvSpPr>
        <p:spPr>
          <a:xfrm>
            <a:off x="1324303" y="1671146"/>
            <a:ext cx="3890930" cy="29639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12D9465-82D0-7E73-D57F-FE3E09D39BAC}"/>
              </a:ext>
            </a:extLst>
          </p:cNvPr>
          <p:cNvSpPr/>
          <p:nvPr/>
        </p:nvSpPr>
        <p:spPr>
          <a:xfrm>
            <a:off x="1172955" y="1470398"/>
            <a:ext cx="5271988" cy="467184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6B5920-62D2-D23A-7AA8-BAADDC72E1FF}"/>
              </a:ext>
            </a:extLst>
          </p:cNvPr>
          <p:cNvSpPr txBox="1"/>
          <p:nvPr/>
        </p:nvSpPr>
        <p:spPr>
          <a:xfrm>
            <a:off x="1864536" y="1202383"/>
            <a:ext cx="9440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Editor Area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D6ED0B-3891-030C-0564-DFCA86939287}"/>
              </a:ext>
            </a:extLst>
          </p:cNvPr>
          <p:cNvSpPr txBox="1"/>
          <p:nvPr/>
        </p:nvSpPr>
        <p:spPr>
          <a:xfrm>
            <a:off x="6424975" y="1039477"/>
            <a:ext cx="1155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 / Debug Area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B4FA7F2-F4DF-199C-17E6-8F39BF0A86C9}"/>
              </a:ext>
            </a:extLst>
          </p:cNvPr>
          <p:cNvSpPr/>
          <p:nvPr/>
        </p:nvSpPr>
        <p:spPr>
          <a:xfrm>
            <a:off x="7857533" y="1090975"/>
            <a:ext cx="2976529" cy="3153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40B47CF-E79B-2487-A6BB-6B282D2214D4}"/>
              </a:ext>
            </a:extLst>
          </p:cNvPr>
          <p:cNvSpPr txBox="1"/>
          <p:nvPr/>
        </p:nvSpPr>
        <p:spPr>
          <a:xfrm>
            <a:off x="10840372" y="1034222"/>
            <a:ext cx="1021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 Control Bar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6A6006C-BC12-57E5-DF61-5BC4C1E7A938}"/>
              </a:ext>
            </a:extLst>
          </p:cNvPr>
          <p:cNvSpPr/>
          <p:nvPr/>
        </p:nvSpPr>
        <p:spPr>
          <a:xfrm>
            <a:off x="1312742" y="6138365"/>
            <a:ext cx="989023" cy="3268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8E99885-2BE9-C882-6073-A5EB81F4585B}"/>
              </a:ext>
            </a:extLst>
          </p:cNvPr>
          <p:cNvSpPr txBox="1"/>
          <p:nvPr/>
        </p:nvSpPr>
        <p:spPr>
          <a:xfrm>
            <a:off x="1007154" y="6439776"/>
            <a:ext cx="12999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Release Version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C5315C3-9F52-B64E-CB31-320C0C2638D8}"/>
              </a:ext>
            </a:extLst>
          </p:cNvPr>
          <p:cNvSpPr txBox="1"/>
          <p:nvPr/>
        </p:nvSpPr>
        <p:spPr>
          <a:xfrm>
            <a:off x="4969554" y="4179176"/>
            <a:ext cx="1820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 Line Executed (Highlighted)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F432039-9A4B-6D29-D005-3F6C77C29A67}"/>
              </a:ext>
            </a:extLst>
          </p:cNvPr>
          <p:cNvCxnSpPr>
            <a:cxnSpLocks/>
          </p:cNvCxnSpPr>
          <p:nvPr/>
        </p:nvCxnSpPr>
        <p:spPr>
          <a:xfrm flipH="1">
            <a:off x="4936067" y="4622800"/>
            <a:ext cx="465666" cy="1862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6342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8FEF9DC-7B88-7372-68DC-D77FF68C27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6972"/>
            <a:ext cx="8555397" cy="58667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0B1CDC-C8D5-CB8D-EC59-13F5D1494FA2}"/>
              </a:ext>
            </a:extLst>
          </p:cNvPr>
          <p:cNvSpPr txBox="1"/>
          <p:nvPr/>
        </p:nvSpPr>
        <p:spPr>
          <a:xfrm>
            <a:off x="8504604" y="1271926"/>
            <a:ext cx="3438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Helvetica" pitchFamily="2" charset="0"/>
                <a:cs typeface="Arial" panose="020B0604020202020204" pitchFamily="34" charset="0"/>
              </a:rPr>
              <a:t>Debug C0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FB3B64-1C3D-BEE9-D22E-8F800EB62BC2}"/>
              </a:ext>
            </a:extLst>
          </p:cNvPr>
          <p:cNvSpPr txBox="1"/>
          <p:nvPr/>
        </p:nvSpPr>
        <p:spPr>
          <a:xfrm>
            <a:off x="8504604" y="1973048"/>
            <a:ext cx="363660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Helvetica" pitchFamily="2" charset="0"/>
                <a:cs typeface="Arial" panose="020B0604020202020204" pitchFamily="34" charset="0"/>
              </a:rPr>
              <a:t>Painful time to debug your code with approaching due?</a:t>
            </a:r>
          </a:p>
          <a:p>
            <a:endParaRPr lang="en-US" sz="2000" dirty="0">
              <a:latin typeface="Helvetica" pitchFamily="2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Helvetica" pitchFamily="2" charset="0"/>
                <a:cs typeface="Arial" panose="020B0604020202020204" pitchFamily="34" charset="0"/>
              </a:rPr>
              <a:t>Add breakpoint at wherever you want and see what’s happening behind the curtain step by step.</a:t>
            </a:r>
          </a:p>
        </p:txBody>
      </p:sp>
    </p:spTree>
    <p:extLst>
      <p:ext uri="{BB962C8B-B14F-4D97-AF65-F5344CB8AC3E}">
        <p14:creationId xmlns:p14="http://schemas.microsoft.com/office/powerpoint/2010/main" val="426796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monitor, indoor&#10;&#10;Description automatically generated">
            <a:extLst>
              <a:ext uri="{FF2B5EF4-FFF2-40B4-BE49-F238E27FC236}">
                <a16:creationId xmlns:a16="http://schemas.microsoft.com/office/drawing/2014/main" id="{A02B75BE-3385-4406-6651-FB4EE87C4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487" y="425651"/>
            <a:ext cx="8393513" cy="57556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0133CA-6F91-0FB9-1EB4-976994036D31}"/>
              </a:ext>
            </a:extLst>
          </p:cNvPr>
          <p:cNvSpPr txBox="1"/>
          <p:nvPr/>
        </p:nvSpPr>
        <p:spPr>
          <a:xfrm>
            <a:off x="161884" y="1292243"/>
            <a:ext cx="35830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Helvetica" pitchFamily="2" charset="0"/>
                <a:cs typeface="Arial" panose="020B0604020202020204" pitchFamily="34" charset="0"/>
              </a:rPr>
              <a:t>Debug C0 Bytecode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9B0C58-C27B-3EFB-FD75-6FD304ACCCA8}"/>
              </a:ext>
            </a:extLst>
          </p:cNvPr>
          <p:cNvSpPr txBox="1"/>
          <p:nvPr/>
        </p:nvSpPr>
        <p:spPr>
          <a:xfrm>
            <a:off x="161884" y="2151727"/>
            <a:ext cx="36366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Helvetica" pitchFamily="2" charset="0"/>
                <a:cs typeface="Arial" panose="020B0604020202020204" pitchFamily="34" charset="0"/>
              </a:rPr>
              <a:t>Want to understand the real power of C0VM?</a:t>
            </a:r>
          </a:p>
          <a:p>
            <a:endParaRPr lang="en-US" sz="2000" dirty="0">
              <a:latin typeface="Helvetica" pitchFamily="2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Helvetica" pitchFamily="2" charset="0"/>
                <a:cs typeface="Arial" panose="020B0604020202020204" pitchFamily="34" charset="0"/>
              </a:rPr>
              <a:t>Upload your bytecode and execute them on the browser, see how every tiny bytecode instruction build up into marvelous things.</a:t>
            </a:r>
          </a:p>
        </p:txBody>
      </p:sp>
    </p:spTree>
    <p:extLst>
      <p:ext uri="{BB962C8B-B14F-4D97-AF65-F5344CB8AC3E}">
        <p14:creationId xmlns:p14="http://schemas.microsoft.com/office/powerpoint/2010/main" val="2504406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capture&#10;&#10;Description automatically generated with medium confidence">
            <a:extLst>
              <a:ext uri="{FF2B5EF4-FFF2-40B4-BE49-F238E27FC236}">
                <a16:creationId xmlns:a16="http://schemas.microsoft.com/office/drawing/2014/main" id="{8DFE0BE4-52CE-95E7-B088-06FAC7A8F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9333"/>
            <a:ext cx="6979513" cy="4780963"/>
          </a:xfrm>
          <a:prstGeom prst="rect">
            <a:avLst/>
          </a:prstGeom>
        </p:spPr>
      </p:pic>
      <p:pic>
        <p:nvPicPr>
          <p:cNvPr id="5" name="Picture 4" descr="A picture containing text, screenshot, monitor, computer&#10;&#10;Description automatically generated">
            <a:extLst>
              <a:ext uri="{FF2B5EF4-FFF2-40B4-BE49-F238E27FC236}">
                <a16:creationId xmlns:a16="http://schemas.microsoft.com/office/drawing/2014/main" id="{18D2B37A-ABB1-A8FC-C6A5-F79FD5C81D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688" y="2072664"/>
            <a:ext cx="7130994" cy="48847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F8DDD6-40B5-6583-8D45-F18AC0B65B50}"/>
              </a:ext>
            </a:extLst>
          </p:cNvPr>
          <p:cNvSpPr txBox="1"/>
          <p:nvPr/>
        </p:nvSpPr>
        <p:spPr>
          <a:xfrm>
            <a:off x="7049701" y="722444"/>
            <a:ext cx="455098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Helvetica" pitchFamily="2" charset="0"/>
                <a:cs typeface="Arial" panose="020B0604020202020204" pitchFamily="34" charset="0"/>
              </a:rPr>
              <a:t>Debugger and Visualizer, </a:t>
            </a:r>
          </a:p>
          <a:p>
            <a:r>
              <a:rPr lang="en-US" sz="2800" b="1" dirty="0">
                <a:latin typeface="Helvetica" pitchFamily="2" charset="0"/>
                <a:cs typeface="Arial" panose="020B0604020202020204" pitchFamily="34" charset="0"/>
              </a:rPr>
              <a:t>All in 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A7F157-8915-BA32-2E8B-32766313143A}"/>
              </a:ext>
            </a:extLst>
          </p:cNvPr>
          <p:cNvSpPr txBox="1"/>
          <p:nvPr/>
        </p:nvSpPr>
        <p:spPr>
          <a:xfrm>
            <a:off x="8362682" y="2459814"/>
            <a:ext cx="37997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Helvetica" pitchFamily="2" charset="0"/>
                <a:cs typeface="Arial" panose="020B0604020202020204" pitchFamily="34" charset="0"/>
              </a:rPr>
              <a:t>Confused with Pointers and Allocated Memory Space? Bored with adding print everywhere?</a:t>
            </a:r>
          </a:p>
          <a:p>
            <a:endParaRPr lang="en-US" sz="2000" dirty="0">
              <a:latin typeface="Helvetica" pitchFamily="2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Helvetica" pitchFamily="2" charset="0"/>
                <a:cs typeface="Arial" panose="020B0604020202020204" pitchFamily="34" charset="0"/>
              </a:rPr>
              <a:t>See the values of variables by table or by the graph, you got the superpower to see through everything.</a:t>
            </a:r>
          </a:p>
        </p:txBody>
      </p:sp>
    </p:spTree>
    <p:extLst>
      <p:ext uri="{BB962C8B-B14F-4D97-AF65-F5344CB8AC3E}">
        <p14:creationId xmlns:p14="http://schemas.microsoft.com/office/powerpoint/2010/main" val="3248245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150BE4-171E-7E34-1B98-519186046BCD}"/>
              </a:ext>
            </a:extLst>
          </p:cNvPr>
          <p:cNvSpPr txBox="1"/>
          <p:nvPr/>
        </p:nvSpPr>
        <p:spPr>
          <a:xfrm>
            <a:off x="340788" y="317804"/>
            <a:ext cx="4439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Helvetica" pitchFamily="2" charset="0"/>
                <a:cs typeface="Arial" panose="020B0604020202020204" pitchFamily="34" charset="0"/>
              </a:rPr>
              <a:t>Embeddable Everywhere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5C0EB6-8706-75BE-CAC5-BE2C56027A13}"/>
              </a:ext>
            </a:extLst>
          </p:cNvPr>
          <p:cNvSpPr txBox="1"/>
          <p:nvPr/>
        </p:nvSpPr>
        <p:spPr>
          <a:xfrm>
            <a:off x="340788" y="1090497"/>
            <a:ext cx="379976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Helvetica" pitchFamily="2" charset="0"/>
                <a:cs typeface="Arial" panose="020B0604020202020204" pitchFamily="34" charset="0"/>
              </a:rPr>
              <a:t>Want to add interactive code demo for your awesome site?</a:t>
            </a:r>
          </a:p>
          <a:p>
            <a:endParaRPr lang="en-US" sz="2000" dirty="0">
              <a:latin typeface="Helvetica" pitchFamily="2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Helvetica" pitchFamily="2" charset="0"/>
                <a:cs typeface="Arial" panose="020B0604020202020204" pitchFamily="34" charset="0"/>
              </a:rPr>
              <a:t>C0VM.ts is self-contained and can be embedded in almost any website by adding less than 10 lines of code.</a:t>
            </a:r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603A5CF-98AA-F395-EE29-078A62C440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1" y="759992"/>
            <a:ext cx="8153399" cy="609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815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164</Words>
  <Application>Microsoft Macintosh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Chen</dc:creator>
  <cp:lastModifiedBy>Mark Chen</cp:lastModifiedBy>
  <cp:revision>3</cp:revision>
  <dcterms:created xsi:type="dcterms:W3CDTF">2022-09-06T16:05:15Z</dcterms:created>
  <dcterms:modified xsi:type="dcterms:W3CDTF">2022-09-07T04:16:51Z</dcterms:modified>
</cp:coreProperties>
</file>

<file path=docProps/thumbnail.jpeg>
</file>